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7" r:id="rId72"/>
    <p:sldId id="328" r:id="rId73"/>
    <p:sldId id="332" r:id="rId74"/>
    <p:sldId id="333" r:id="rId75"/>
    <p:sldId id="334" r:id="rId76"/>
    <p:sldId id="335" r:id="rId77"/>
    <p:sldId id="336" r:id="rId78"/>
    <p:sldId id="338" r:id="rId79"/>
    <p:sldId id="337" r:id="rId80"/>
    <p:sldId id="339" r:id="rId81"/>
    <p:sldId id="340" r:id="rId82"/>
    <p:sldId id="341" r:id="rId83"/>
    <p:sldId id="343" r:id="rId84"/>
    <p:sldId id="344" r:id="rId85"/>
    <p:sldId id="345" r:id="rId86"/>
    <p:sldId id="346" r:id="rId87"/>
    <p:sldId id="342" r:id="rId88"/>
    <p:sldId id="347" r:id="rId89"/>
    <p:sldId id="348" r:id="rId90"/>
    <p:sldId id="349" r:id="rId91"/>
    <p:sldId id="350" r:id="rId92"/>
    <p:sldId id="351" r:id="rId93"/>
    <p:sldId id="331" r:id="rId94"/>
  </p:sldIdLst>
  <p:sldSz cx="9144000" cy="5143500" type="screen16x9"/>
  <p:notesSz cx="6858000" cy="9144000"/>
  <p:embeddedFontLst>
    <p:embeddedFont>
      <p:font typeface="Playfair Display" panose="020B060402020202020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B3AE9A-8CCD-4D10-9839-D6BECCACC36E}" v="26" dt="2018-09-19T16:21:52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0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0cdfb8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0cdfb8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03bf7d80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03bf7d80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07ec2123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07ec2123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07ec21230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07ec21230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07ec2123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07ec2123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07ec21230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07ec21230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07ec2123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07ec2123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07ec2123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07ec2123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07ec2123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07ec2123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07ec2123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07ec2123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0cdfb8c9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0cdfb8c9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07ec21230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07ec21230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07ec2123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07ec2123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07ec21230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07ec21230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07ec21230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07ec21230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07ec2123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07ec2123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07ec21230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07ec21230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07ec21230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07ec21230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07ec2123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07ec2123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07ec21230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07ec21230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7ec2123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7ec2123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07ec21230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07ec21230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0cdfb8c9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0cdfb8c9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07ec21230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07ec21230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07ec21230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07ec21230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07ec21230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07ec21230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07ec21230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07ec21230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07ec21230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07ec21230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07ec21230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07ec21230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07ec21230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07ec21230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07ec21230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07ec21230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07ec21230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07ec21230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07ec2123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07ec2123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07ec21230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07ec21230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07ec21230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07ec21230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07ec21230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07ec21230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07ec21230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07ec21230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07ec21230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07ec21230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07ec21230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07ec21230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0cdfb8c9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0cdfb8c9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07ec21230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07ec21230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07ec21230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07ec21230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07ec21230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07ec21230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07ec2123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07ec2123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07ec21230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07ec21230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07ec2123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07ec2123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07ec21230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07ec21230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07ec21230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07ec21230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07ec21230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07ec21230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07ec21230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07ec21230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07ec21230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07ec21230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07ec21230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07ec21230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07ec21230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07ec21230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0cdfb8c9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0cdfb8c9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07ec2123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07ec2123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07ec21230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07ec21230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07ec21230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07ec21230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07ec21230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07ec21230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07ec21230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07ec21230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07ec21230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07ec21230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07ec21230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07ec21230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407ec21230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407ec21230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07ec21230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07ec21230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07ec2123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07ec2123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407ec2123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407ec2123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07ec21230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07ec21230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407ec2123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407ec2123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41e3a7d34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41e3a7d34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0cdfb8c9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40cdfb8c9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0cdfb8c9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0cdfb8c9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07ec2123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07ec2123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07ec21230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07ec21230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subTitle" idx="1"/>
          </p:nvPr>
        </p:nvSpPr>
        <p:spPr>
          <a:xfrm>
            <a:off x="384300" y="18780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“Friends of ITN</a:t>
            </a:r>
            <a:r>
              <a:rPr lang="en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Bluegrass</a:t>
            </a: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” 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Fourth of July Parade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7/4/2007 </a:t>
            </a:r>
            <a:endParaRPr sz="24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4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372225" y="1752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Generations Tea &amp; Style Show 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2/28/2008</a:t>
            </a:r>
            <a:endParaRPr sz="24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425" y="0"/>
            <a:ext cx="42842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800" y="0"/>
            <a:ext cx="40663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563" y="0"/>
            <a:ext cx="3650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975" y="0"/>
            <a:ext cx="3884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311700" y="19506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photographic celebration of ITN</a:t>
            </a:r>
            <a:r>
              <a:rPr lang="en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Bluegrass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throughout the years..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>
            <a:spLocks noGrp="1"/>
          </p:cNvSpPr>
          <p:nvPr>
            <p:ph type="title"/>
          </p:nvPr>
        </p:nvSpPr>
        <p:spPr>
          <a:xfrm>
            <a:off x="311700" y="1727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Day in Frankfort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Lobbying for the rule change that 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would allow ITNB to launch 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5/6/2008</a:t>
            </a:r>
            <a:endParaRPr sz="24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13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2" name="Google Shape;2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0" name="Google Shape;2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408525" y="1776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Hits &amp; Hats 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6/5/2007</a:t>
            </a:r>
            <a:endParaRPr sz="24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>
            <a:spLocks noGrp="1"/>
          </p:cNvSpPr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Cutting of the Ribbon for our 1st Ride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9/22/2008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2" name="Google Shape;2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9" name="Google Shape;2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6" name="Google Shape;2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3" name="Google Shape;2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0" name="Google Shape;2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7" name="Google Shape;2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4" name="Google Shape;2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1" name="Google Shape;2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8" name="Google Shape;2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311700" y="1812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Modified Driving Session </a:t>
            </a:r>
            <a:endParaRPr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Hosted By: L</a:t>
            </a:r>
            <a:r>
              <a:rPr lang="en-US" dirty="0" err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</a:t>
            </a:r>
            <a:r>
              <a:rPr lang="en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berty Mutual</a:t>
            </a:r>
            <a:endParaRPr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11/21/2009</a:t>
            </a:r>
            <a:endParaRPr sz="24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0" name="Google Shape;3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7" name="Google Shape;3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4" name="Google Shape;3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1" name="Google Shape;3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8" name="Google Shape;3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8"/>
          <p:cNvSpPr txBox="1">
            <a:spLocks noGrp="1"/>
          </p:cNvSpPr>
          <p:nvPr>
            <p:ph type="title"/>
          </p:nvPr>
        </p:nvSpPr>
        <p:spPr>
          <a:xfrm>
            <a:off x="468425" y="199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 to so many people who have 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contributed over the years!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0" name="Google Shape;3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7" name="Google Shape;35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4" name="Google Shape;3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71" name="Google Shape;3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78" name="Google Shape;3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5" name="Google Shape;3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92" name="Google Shape;39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889" y="0"/>
            <a:ext cx="46377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04" name="Google Shape;40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11" name="Google Shape;4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75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23" name="Google Shape;42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1"/>
          <p:cNvSpPr txBox="1">
            <a:spLocks noGrp="1"/>
          </p:cNvSpPr>
          <p:nvPr>
            <p:ph type="title"/>
          </p:nvPr>
        </p:nvSpPr>
        <p:spPr>
          <a:xfrm>
            <a:off x="311700" y="1843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Our First ITN</a:t>
            </a:r>
            <a:r>
              <a:rPr lang="en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Bluegrass</a:t>
            </a: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Tea 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2/11/2007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35" name="Google Shape;43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42" name="Google Shape;44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49" name="Google Shape;44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56" name="Google Shape;45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63" name="Google Shape;46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70" name="Google Shape;47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77" name="Google Shape;47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9"/>
          <p:cNvSpPr txBox="1">
            <a:spLocks noGrp="1"/>
          </p:cNvSpPr>
          <p:nvPr>
            <p:ph type="title"/>
          </p:nvPr>
        </p:nvSpPr>
        <p:spPr>
          <a:xfrm>
            <a:off x="384300" y="1848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celebration of 25,000 rides 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4/25/2013</a:t>
            </a:r>
            <a:endParaRPr sz="24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250" y="0"/>
            <a:ext cx="47562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94" name="Google Shape;49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01" name="Google Shape;5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62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14" name="Google Shape;51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023" y="110425"/>
            <a:ext cx="4664402" cy="492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5"/>
          <p:cNvSpPr txBox="1">
            <a:spLocks noGrp="1"/>
          </p:cNvSpPr>
          <p:nvPr>
            <p:ph type="title"/>
          </p:nvPr>
        </p:nvSpPr>
        <p:spPr>
          <a:xfrm>
            <a:off x="236500" y="1773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10</a:t>
            </a:r>
            <a:r>
              <a:rPr lang="en-US" sz="3200" dirty="0" err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</a:t>
            </a:r>
            <a:r>
              <a:rPr lang="en" sz="32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Anniversary Celebration</a:t>
            </a:r>
            <a:r>
              <a:rPr lang="en" sz="32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br>
              <a:rPr lang="en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-US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hosted by </a:t>
            </a:r>
            <a:r>
              <a:rPr lang="en" u="sng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Provision Living at Beaumont</a:t>
            </a:r>
            <a:r>
              <a:rPr lang="en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! </a:t>
            </a:r>
            <a:endParaRPr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20" name="Google Shape;52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3292475"/>
            <a:ext cx="523875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889D-54C2-46C1-9AB0-374748F5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4F9AC-9E32-4677-A671-CDC0229F1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C19A1-625B-4025-ACF7-A4D22153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1" y="0"/>
            <a:ext cx="77056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8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0B3D-71C9-47EA-A042-B9180D55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B4445-CC16-48BF-A91B-F1B9FF0AB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23D67-C0BE-4020-96D6-8172076B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1" y="0"/>
            <a:ext cx="77056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4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4DC6-7011-4EC1-92B4-0964921F6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1ABE1-AA1F-42A1-BDEE-45C9BCEE1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BE291C-6BFC-4BF8-9590-653EA4728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2" y="0"/>
            <a:ext cx="89625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2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0A1C4-1162-42D7-B2B6-0D5D99EE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C6000-874F-4B8D-BD2E-2D3C76B36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019DF-79FB-45BA-8FF9-CF00E6C85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41" y="0"/>
            <a:ext cx="83619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1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A20E6-A885-4A39-B4EB-D218836B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1225B-497E-486A-AE7E-A96047969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4B4E5-1367-49FE-8993-1F608F807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46" y="0"/>
            <a:ext cx="80661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8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ED60-F531-4C7C-B9F2-6A7356AF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352C3-6F66-430E-AA2B-DAA0B6B5C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A595D-D7FA-4765-A0B2-6886856C5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1" y="0"/>
            <a:ext cx="77056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7B4B-3C4A-4B0B-BAE8-66BC9312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B775B-D4B1-4D30-AF15-DFA69D6FF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586F4-0130-4C43-B14A-E72078EEA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332" y="0"/>
            <a:ext cx="43676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3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95D0-E335-4E7A-80C4-D594ADF1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85752-E7F7-4469-B973-893FA3A51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7536D-3C05-4C67-8755-0DADE195A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089"/>
            <a:ext cx="9144000" cy="40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2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10E3A-BC30-4344-B3F4-D6AC1D8F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1FB3B-1F2F-4E03-AE2D-D041A45C7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D5127-6154-4C37-859B-1E12CEA6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904" y="0"/>
            <a:ext cx="49101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6878-4309-4183-84A8-EC6E347C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486C6-3C89-459B-9273-30D61F07B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BEB85-7F04-4591-9D28-E1BE65CE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1" y="0"/>
            <a:ext cx="77056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4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8EED9-EB0A-4AE7-AEA2-6680BC5F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8EC7C-39FE-48A5-A99D-CA4145B5F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5DA5E-15B9-40CE-B887-E002464E1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1" y="0"/>
            <a:ext cx="77056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69177-EE03-4B08-BCDA-BF1BCEF6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192BA-72CD-4173-B9EB-3D3824C64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8372B-79C7-43AA-BDF5-E8E463122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1" y="0"/>
            <a:ext cx="77056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83A1-4915-446B-9774-E79AD22E4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2B352-8565-4FC2-9276-660F6C04F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41B48-A535-4E52-AA43-5B6C4F4B2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73" y="0"/>
            <a:ext cx="8421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0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27E1-0A47-4256-BA8D-FF7CFF80D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36260-C9F2-4F00-98DD-43D4CCEEA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3BE15-5255-4322-9F2F-5E7DEA697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1" y="0"/>
            <a:ext cx="77056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1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2A73-CBC9-4425-8FE2-B9895B39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64BD9-BEC3-4162-A726-AC003E5E5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ECF0D-8A7B-4758-8CD3-2A9FF0FAF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79" y="0"/>
            <a:ext cx="66154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E2EDE-988C-4DF3-B568-29583F15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A9A4A-4911-432F-8F46-AFE5FE777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F8436-60A1-47EC-8877-68E9ABA8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1" y="0"/>
            <a:ext cx="77056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370A-0783-4F5D-B5CE-248289EF2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A664A-EE6F-4F29-B210-5D0C5DBD8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39E8A-69BC-4423-AA99-32F4ED3C0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58" y="0"/>
            <a:ext cx="76518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6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1759-211C-4187-B30C-22445A01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B015D-9AAB-42B8-99C5-828871E82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DC736-E4A1-4C30-B4B4-505C63161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1" y="0"/>
            <a:ext cx="77056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4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8734-0BA4-40DF-850C-63EA3F37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A86AA-9C7D-479A-AB1F-F02A22200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4A2AD-87E0-4B88-8EB4-8163C7B48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1" y="0"/>
            <a:ext cx="77056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7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6D808-FE3B-42DA-81AF-27C01450F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CB991-FB8F-45FB-95B4-6FC21A70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DA5EB-9777-46DA-B8BA-B56DFE42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1" y="0"/>
            <a:ext cx="77056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5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8"/>
          <p:cNvSpPr txBox="1">
            <a:spLocks noGrp="1"/>
          </p:cNvSpPr>
          <p:nvPr>
            <p:ph type="title"/>
          </p:nvPr>
        </p:nvSpPr>
        <p:spPr>
          <a:xfrm>
            <a:off x="71125" y="3919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“Because life is about going places.” 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6" name="Google Shape;536;p88" descr="main log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" y="1468150"/>
            <a:ext cx="6572300" cy="17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200">
        <p14:gallery dir="l"/>
      </p:transition>
    </mc:Choice>
    <mc:Fallback xmlns="">
      <p:transition spd="slow" advClick="0" advTm="2200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104</Words>
  <Application>Microsoft Office PowerPoint</Application>
  <PresentationFormat>On-screen Show (16:9)</PresentationFormat>
  <Paragraphs>26</Paragraphs>
  <Slides>93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7" baseType="lpstr">
      <vt:lpstr>Playfair Display</vt:lpstr>
      <vt:lpstr>Times New Roman</vt:lpstr>
      <vt:lpstr>Arial</vt:lpstr>
      <vt:lpstr>Simple Light</vt:lpstr>
      <vt:lpstr>PowerPoint Presentation</vt:lpstr>
      <vt:lpstr>PowerPoint Presentation</vt:lpstr>
      <vt:lpstr>Hits &amp; Hats  6/5/2007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Generations Tea &amp; Style Show  2/28/2008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Day in Frankfort Lobbying for the rule change that  would allow ITNB to launch  5/6/2008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Cutting of the Ribbon for our 1st Ride 9/22/2008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Modified Driving Session  Hosted By: Liberty Mutual 11/21/2009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to so many people who have  contributed over the years!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First ITNBluegrass Tea  2/11/2007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celebration of 25,000 rides  4/25/2013</vt:lpstr>
      <vt:lpstr>PowerPoint Presentation</vt:lpstr>
      <vt:lpstr>PowerPoint Presentation</vt:lpstr>
      <vt:lpstr>PowerPoint Presentation</vt:lpstr>
      <vt:lpstr>PowerPoint Presentation</vt:lpstr>
      <vt:lpstr>10th Anniversary Celebration  hosted by Provision Living at Beaumont!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“Because life is about going places.”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Gripshover</dc:creator>
  <cp:lastModifiedBy>Jennifer Gripshover</cp:lastModifiedBy>
  <cp:revision>5</cp:revision>
  <dcterms:modified xsi:type="dcterms:W3CDTF">2018-10-15T16:12:19Z</dcterms:modified>
</cp:coreProperties>
</file>